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58" r:id="rId4"/>
    <p:sldId id="266" r:id="rId5"/>
    <p:sldId id="261" r:id="rId6"/>
    <p:sldId id="265" r:id="rId7"/>
    <p:sldId id="263" r:id="rId8"/>
    <p:sldId id="267" r:id="rId9"/>
  </p:sldIdLst>
  <p:sldSz cx="10972800" cy="7761288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92" userDrawn="1">
          <p15:clr>
            <a:srgbClr val="A4A3A4"/>
          </p15:clr>
        </p15:guide>
        <p15:guide id="2" pos="7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CB63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176" y="66"/>
      </p:cViewPr>
      <p:guideLst>
        <p:guide orient="horz" pos="1492"/>
        <p:guide pos="7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1270193"/>
            <a:ext cx="9326880" cy="2702078"/>
          </a:xfrm>
        </p:spPr>
        <p:txBody>
          <a:bodyPr anchor="b"/>
          <a:lstStyle>
            <a:lvl1pPr algn="ctr">
              <a:defRPr sz="679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76474"/>
            <a:ext cx="8229600" cy="1873847"/>
          </a:xfrm>
        </p:spPr>
        <p:txBody>
          <a:bodyPr/>
          <a:lstStyle>
            <a:lvl1pPr marL="0" indent="0" algn="ctr">
              <a:buNone/>
              <a:defRPr sz="2716"/>
            </a:lvl1pPr>
            <a:lvl2pPr marL="517413" indent="0" algn="ctr">
              <a:buNone/>
              <a:defRPr sz="2263"/>
            </a:lvl2pPr>
            <a:lvl3pPr marL="1034826" indent="0" algn="ctr">
              <a:buNone/>
              <a:defRPr sz="2037"/>
            </a:lvl3pPr>
            <a:lvl4pPr marL="1552240" indent="0" algn="ctr">
              <a:buNone/>
              <a:defRPr sz="1811"/>
            </a:lvl4pPr>
            <a:lvl5pPr marL="2069653" indent="0" algn="ctr">
              <a:buNone/>
              <a:defRPr sz="1811"/>
            </a:lvl5pPr>
            <a:lvl6pPr marL="2587066" indent="0" algn="ctr">
              <a:buNone/>
              <a:defRPr sz="1811"/>
            </a:lvl6pPr>
            <a:lvl7pPr marL="3104479" indent="0" algn="ctr">
              <a:buNone/>
              <a:defRPr sz="1811"/>
            </a:lvl7pPr>
            <a:lvl8pPr marL="3621893" indent="0" algn="ctr">
              <a:buNone/>
              <a:defRPr sz="1811"/>
            </a:lvl8pPr>
            <a:lvl9pPr marL="4139306" indent="0" algn="ctr">
              <a:buNone/>
              <a:defRPr sz="1811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09F5-E92A-4D11-9F43-92B76176EF2B}" type="datetimeFigureOut">
              <a:rPr lang="pl-PL" smtClean="0"/>
              <a:pPr/>
              <a:t>2016-02-04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0B15-9F00-4A0B-A253-0BF3458D7DF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6311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09F5-E92A-4D11-9F43-92B76176EF2B}" type="datetimeFigureOut">
              <a:rPr lang="pl-PL" smtClean="0"/>
              <a:pPr/>
              <a:t>2016-02-04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0B15-9F00-4A0B-A253-0BF3458D7DF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7473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52411" y="413217"/>
            <a:ext cx="2366010" cy="657733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1" y="413217"/>
            <a:ext cx="6960870" cy="657733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09F5-E92A-4D11-9F43-92B76176EF2B}" type="datetimeFigureOut">
              <a:rPr lang="pl-PL" smtClean="0"/>
              <a:pPr/>
              <a:t>2016-02-04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0B15-9F00-4A0B-A253-0BF3458D7DF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024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09F5-E92A-4D11-9F43-92B76176EF2B}" type="datetimeFigureOut">
              <a:rPr lang="pl-PL" smtClean="0"/>
              <a:pPr/>
              <a:t>2016-02-04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0B15-9F00-4A0B-A253-0BF3458D7DF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863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666" y="1934934"/>
            <a:ext cx="9464040" cy="3228480"/>
          </a:xfrm>
        </p:spPr>
        <p:txBody>
          <a:bodyPr anchor="b"/>
          <a:lstStyle>
            <a:lvl1pPr>
              <a:defRPr sz="679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666" y="5193957"/>
            <a:ext cx="9464040" cy="1697781"/>
          </a:xfrm>
        </p:spPr>
        <p:txBody>
          <a:bodyPr/>
          <a:lstStyle>
            <a:lvl1pPr marL="0" indent="0">
              <a:buNone/>
              <a:defRPr sz="2716">
                <a:solidFill>
                  <a:schemeClr val="tx1"/>
                </a:solidFill>
              </a:defRPr>
            </a:lvl1pPr>
            <a:lvl2pPr marL="517413" indent="0">
              <a:buNone/>
              <a:defRPr sz="2263">
                <a:solidFill>
                  <a:schemeClr val="tx1">
                    <a:tint val="75000"/>
                  </a:schemeClr>
                </a:solidFill>
              </a:defRPr>
            </a:lvl2pPr>
            <a:lvl3pPr marL="1034826" indent="0">
              <a:buNone/>
              <a:defRPr sz="2037">
                <a:solidFill>
                  <a:schemeClr val="tx1">
                    <a:tint val="75000"/>
                  </a:schemeClr>
                </a:solidFill>
              </a:defRPr>
            </a:lvl3pPr>
            <a:lvl4pPr marL="1552240" indent="0">
              <a:buNone/>
              <a:defRPr sz="1811">
                <a:solidFill>
                  <a:schemeClr val="tx1">
                    <a:tint val="75000"/>
                  </a:schemeClr>
                </a:solidFill>
              </a:defRPr>
            </a:lvl4pPr>
            <a:lvl5pPr marL="2069653" indent="0">
              <a:buNone/>
              <a:defRPr sz="1811">
                <a:solidFill>
                  <a:schemeClr val="tx1">
                    <a:tint val="75000"/>
                  </a:schemeClr>
                </a:solidFill>
              </a:defRPr>
            </a:lvl5pPr>
            <a:lvl6pPr marL="2587066" indent="0">
              <a:buNone/>
              <a:defRPr sz="1811">
                <a:solidFill>
                  <a:schemeClr val="tx1">
                    <a:tint val="75000"/>
                  </a:schemeClr>
                </a:solidFill>
              </a:defRPr>
            </a:lvl6pPr>
            <a:lvl7pPr marL="3104479" indent="0">
              <a:buNone/>
              <a:defRPr sz="1811">
                <a:solidFill>
                  <a:schemeClr val="tx1">
                    <a:tint val="75000"/>
                  </a:schemeClr>
                </a:solidFill>
              </a:defRPr>
            </a:lvl7pPr>
            <a:lvl8pPr marL="3621893" indent="0">
              <a:buNone/>
              <a:defRPr sz="1811">
                <a:solidFill>
                  <a:schemeClr val="tx1">
                    <a:tint val="75000"/>
                  </a:schemeClr>
                </a:solidFill>
              </a:defRPr>
            </a:lvl8pPr>
            <a:lvl9pPr marL="4139306" indent="0">
              <a:buNone/>
              <a:defRPr sz="18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09F5-E92A-4D11-9F43-92B76176EF2B}" type="datetimeFigureOut">
              <a:rPr lang="pl-PL" smtClean="0"/>
              <a:pPr/>
              <a:t>2016-02-04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0B15-9F00-4A0B-A253-0BF3458D7DF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851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0" y="2066084"/>
            <a:ext cx="4663440" cy="492446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4980" y="2066084"/>
            <a:ext cx="4663440" cy="492446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09F5-E92A-4D11-9F43-92B76176EF2B}" type="datetimeFigureOut">
              <a:rPr lang="pl-PL" smtClean="0"/>
              <a:pPr/>
              <a:t>2016-02-04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0B15-9F00-4A0B-A253-0BF3458D7DF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4206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413218"/>
            <a:ext cx="9464040" cy="150015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810" y="1902594"/>
            <a:ext cx="4642008" cy="932432"/>
          </a:xfrm>
        </p:spPr>
        <p:txBody>
          <a:bodyPr anchor="b"/>
          <a:lstStyle>
            <a:lvl1pPr marL="0" indent="0">
              <a:buNone/>
              <a:defRPr sz="2716" b="1"/>
            </a:lvl1pPr>
            <a:lvl2pPr marL="517413" indent="0">
              <a:buNone/>
              <a:defRPr sz="2263" b="1"/>
            </a:lvl2pPr>
            <a:lvl3pPr marL="1034826" indent="0">
              <a:buNone/>
              <a:defRPr sz="2037" b="1"/>
            </a:lvl3pPr>
            <a:lvl4pPr marL="1552240" indent="0">
              <a:buNone/>
              <a:defRPr sz="1811" b="1"/>
            </a:lvl4pPr>
            <a:lvl5pPr marL="2069653" indent="0">
              <a:buNone/>
              <a:defRPr sz="1811" b="1"/>
            </a:lvl5pPr>
            <a:lvl6pPr marL="2587066" indent="0">
              <a:buNone/>
              <a:defRPr sz="1811" b="1"/>
            </a:lvl6pPr>
            <a:lvl7pPr marL="3104479" indent="0">
              <a:buNone/>
              <a:defRPr sz="1811" b="1"/>
            </a:lvl7pPr>
            <a:lvl8pPr marL="3621893" indent="0">
              <a:buNone/>
              <a:defRPr sz="1811" b="1"/>
            </a:lvl8pPr>
            <a:lvl9pPr marL="4139306" indent="0">
              <a:buNone/>
              <a:defRPr sz="1811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810" y="2835026"/>
            <a:ext cx="4642008" cy="416989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54981" y="1902594"/>
            <a:ext cx="4664869" cy="932432"/>
          </a:xfrm>
        </p:spPr>
        <p:txBody>
          <a:bodyPr anchor="b"/>
          <a:lstStyle>
            <a:lvl1pPr marL="0" indent="0">
              <a:buNone/>
              <a:defRPr sz="2716" b="1"/>
            </a:lvl1pPr>
            <a:lvl2pPr marL="517413" indent="0">
              <a:buNone/>
              <a:defRPr sz="2263" b="1"/>
            </a:lvl2pPr>
            <a:lvl3pPr marL="1034826" indent="0">
              <a:buNone/>
              <a:defRPr sz="2037" b="1"/>
            </a:lvl3pPr>
            <a:lvl4pPr marL="1552240" indent="0">
              <a:buNone/>
              <a:defRPr sz="1811" b="1"/>
            </a:lvl4pPr>
            <a:lvl5pPr marL="2069653" indent="0">
              <a:buNone/>
              <a:defRPr sz="1811" b="1"/>
            </a:lvl5pPr>
            <a:lvl6pPr marL="2587066" indent="0">
              <a:buNone/>
              <a:defRPr sz="1811" b="1"/>
            </a:lvl6pPr>
            <a:lvl7pPr marL="3104479" indent="0">
              <a:buNone/>
              <a:defRPr sz="1811" b="1"/>
            </a:lvl7pPr>
            <a:lvl8pPr marL="3621893" indent="0">
              <a:buNone/>
              <a:defRPr sz="1811" b="1"/>
            </a:lvl8pPr>
            <a:lvl9pPr marL="4139306" indent="0">
              <a:buNone/>
              <a:defRPr sz="1811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54981" y="2835026"/>
            <a:ext cx="4664869" cy="416989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09F5-E92A-4D11-9F43-92B76176EF2B}" type="datetimeFigureOut">
              <a:rPr lang="pl-PL" smtClean="0"/>
              <a:pPr/>
              <a:t>2016-02-04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0B15-9F00-4A0B-A253-0BF3458D7DF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223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09F5-E92A-4D11-9F43-92B76176EF2B}" type="datetimeFigureOut">
              <a:rPr lang="pl-PL" smtClean="0"/>
              <a:pPr/>
              <a:t>2016-02-04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0B15-9F00-4A0B-A253-0BF3458D7DF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3993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09F5-E92A-4D11-9F43-92B76176EF2B}" type="datetimeFigureOut">
              <a:rPr lang="pl-PL" smtClean="0"/>
              <a:pPr/>
              <a:t>2016-02-04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0B15-9F00-4A0B-A253-0BF3458D7DF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3699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517419"/>
            <a:ext cx="3539014" cy="1810967"/>
          </a:xfrm>
        </p:spPr>
        <p:txBody>
          <a:bodyPr anchor="b"/>
          <a:lstStyle>
            <a:lvl1pPr>
              <a:defRPr sz="362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4869" y="1117483"/>
            <a:ext cx="5554980" cy="5515545"/>
          </a:xfrm>
        </p:spPr>
        <p:txBody>
          <a:bodyPr/>
          <a:lstStyle>
            <a:lvl1pPr>
              <a:defRPr sz="3621"/>
            </a:lvl1pPr>
            <a:lvl2pPr>
              <a:defRPr sz="3169"/>
            </a:lvl2pPr>
            <a:lvl3pPr>
              <a:defRPr sz="2716"/>
            </a:lvl3pPr>
            <a:lvl4pPr>
              <a:defRPr sz="2263"/>
            </a:lvl4pPr>
            <a:lvl5pPr>
              <a:defRPr sz="2263"/>
            </a:lvl5pPr>
            <a:lvl6pPr>
              <a:defRPr sz="2263"/>
            </a:lvl6pPr>
            <a:lvl7pPr>
              <a:defRPr sz="2263"/>
            </a:lvl7pPr>
            <a:lvl8pPr>
              <a:defRPr sz="2263"/>
            </a:lvl8pPr>
            <a:lvl9pPr>
              <a:defRPr sz="2263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09" y="2328386"/>
            <a:ext cx="3539014" cy="4313624"/>
          </a:xfrm>
        </p:spPr>
        <p:txBody>
          <a:bodyPr/>
          <a:lstStyle>
            <a:lvl1pPr marL="0" indent="0">
              <a:buNone/>
              <a:defRPr sz="1811"/>
            </a:lvl1pPr>
            <a:lvl2pPr marL="517413" indent="0">
              <a:buNone/>
              <a:defRPr sz="1584"/>
            </a:lvl2pPr>
            <a:lvl3pPr marL="1034826" indent="0">
              <a:buNone/>
              <a:defRPr sz="1358"/>
            </a:lvl3pPr>
            <a:lvl4pPr marL="1552240" indent="0">
              <a:buNone/>
              <a:defRPr sz="1132"/>
            </a:lvl4pPr>
            <a:lvl5pPr marL="2069653" indent="0">
              <a:buNone/>
              <a:defRPr sz="1132"/>
            </a:lvl5pPr>
            <a:lvl6pPr marL="2587066" indent="0">
              <a:buNone/>
              <a:defRPr sz="1132"/>
            </a:lvl6pPr>
            <a:lvl7pPr marL="3104479" indent="0">
              <a:buNone/>
              <a:defRPr sz="1132"/>
            </a:lvl7pPr>
            <a:lvl8pPr marL="3621893" indent="0">
              <a:buNone/>
              <a:defRPr sz="1132"/>
            </a:lvl8pPr>
            <a:lvl9pPr marL="4139306" indent="0">
              <a:buNone/>
              <a:defRPr sz="1132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09F5-E92A-4D11-9F43-92B76176EF2B}" type="datetimeFigureOut">
              <a:rPr lang="pl-PL" smtClean="0"/>
              <a:pPr/>
              <a:t>2016-02-04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0B15-9F00-4A0B-A253-0BF3458D7DF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384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517419"/>
            <a:ext cx="3539014" cy="1810967"/>
          </a:xfrm>
        </p:spPr>
        <p:txBody>
          <a:bodyPr anchor="b"/>
          <a:lstStyle>
            <a:lvl1pPr>
              <a:defRPr sz="362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64869" y="1117483"/>
            <a:ext cx="5554980" cy="5515545"/>
          </a:xfrm>
        </p:spPr>
        <p:txBody>
          <a:bodyPr anchor="t"/>
          <a:lstStyle>
            <a:lvl1pPr marL="0" indent="0">
              <a:buNone/>
              <a:defRPr sz="3621"/>
            </a:lvl1pPr>
            <a:lvl2pPr marL="517413" indent="0">
              <a:buNone/>
              <a:defRPr sz="3169"/>
            </a:lvl2pPr>
            <a:lvl3pPr marL="1034826" indent="0">
              <a:buNone/>
              <a:defRPr sz="2716"/>
            </a:lvl3pPr>
            <a:lvl4pPr marL="1552240" indent="0">
              <a:buNone/>
              <a:defRPr sz="2263"/>
            </a:lvl4pPr>
            <a:lvl5pPr marL="2069653" indent="0">
              <a:buNone/>
              <a:defRPr sz="2263"/>
            </a:lvl5pPr>
            <a:lvl6pPr marL="2587066" indent="0">
              <a:buNone/>
              <a:defRPr sz="2263"/>
            </a:lvl6pPr>
            <a:lvl7pPr marL="3104479" indent="0">
              <a:buNone/>
              <a:defRPr sz="2263"/>
            </a:lvl7pPr>
            <a:lvl8pPr marL="3621893" indent="0">
              <a:buNone/>
              <a:defRPr sz="2263"/>
            </a:lvl8pPr>
            <a:lvl9pPr marL="4139306" indent="0">
              <a:buNone/>
              <a:defRPr sz="2263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09" y="2328386"/>
            <a:ext cx="3539014" cy="4313624"/>
          </a:xfrm>
        </p:spPr>
        <p:txBody>
          <a:bodyPr/>
          <a:lstStyle>
            <a:lvl1pPr marL="0" indent="0">
              <a:buNone/>
              <a:defRPr sz="1811"/>
            </a:lvl1pPr>
            <a:lvl2pPr marL="517413" indent="0">
              <a:buNone/>
              <a:defRPr sz="1584"/>
            </a:lvl2pPr>
            <a:lvl3pPr marL="1034826" indent="0">
              <a:buNone/>
              <a:defRPr sz="1358"/>
            </a:lvl3pPr>
            <a:lvl4pPr marL="1552240" indent="0">
              <a:buNone/>
              <a:defRPr sz="1132"/>
            </a:lvl4pPr>
            <a:lvl5pPr marL="2069653" indent="0">
              <a:buNone/>
              <a:defRPr sz="1132"/>
            </a:lvl5pPr>
            <a:lvl6pPr marL="2587066" indent="0">
              <a:buNone/>
              <a:defRPr sz="1132"/>
            </a:lvl6pPr>
            <a:lvl7pPr marL="3104479" indent="0">
              <a:buNone/>
              <a:defRPr sz="1132"/>
            </a:lvl7pPr>
            <a:lvl8pPr marL="3621893" indent="0">
              <a:buNone/>
              <a:defRPr sz="1132"/>
            </a:lvl8pPr>
            <a:lvl9pPr marL="4139306" indent="0">
              <a:buNone/>
              <a:defRPr sz="1132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09F5-E92A-4D11-9F43-92B76176EF2B}" type="datetimeFigureOut">
              <a:rPr lang="pl-PL" smtClean="0"/>
              <a:pPr/>
              <a:t>2016-02-04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0B15-9F00-4A0B-A253-0BF3458D7DF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7229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380" y="413218"/>
            <a:ext cx="9464040" cy="15001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380" y="2066084"/>
            <a:ext cx="9464040" cy="49244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4380" y="7193566"/>
            <a:ext cx="2468880" cy="4132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B09F5-E92A-4D11-9F43-92B76176EF2B}" type="datetimeFigureOut">
              <a:rPr lang="pl-PL" smtClean="0"/>
              <a:pPr/>
              <a:t>2016-02-04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4740" y="7193566"/>
            <a:ext cx="3703320" cy="4132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9540" y="7193566"/>
            <a:ext cx="2468880" cy="4132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C0B15-9F00-4A0B-A253-0BF3458D7DF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956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34826" rtl="0" eaLnBrk="1" latinLnBrk="0" hangingPunct="1">
        <a:lnSpc>
          <a:spcPct val="90000"/>
        </a:lnSpc>
        <a:spcBef>
          <a:spcPct val="0"/>
        </a:spcBef>
        <a:buNone/>
        <a:defRPr sz="49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8707" indent="-258707" algn="l" defTabSz="1034826" rtl="0" eaLnBrk="1" latinLnBrk="0" hangingPunct="1">
        <a:lnSpc>
          <a:spcPct val="90000"/>
        </a:lnSpc>
        <a:spcBef>
          <a:spcPts val="1132"/>
        </a:spcBef>
        <a:buFont typeface="Arial" panose="020B0604020202020204" pitchFamily="34" charset="0"/>
        <a:buChar char="•"/>
        <a:defRPr sz="3169" kern="1200">
          <a:solidFill>
            <a:schemeClr val="tx1"/>
          </a:solidFill>
          <a:latin typeface="+mn-lt"/>
          <a:ea typeface="+mn-ea"/>
          <a:cs typeface="+mn-cs"/>
        </a:defRPr>
      </a:lvl1pPr>
      <a:lvl2pPr marL="776120" indent="-258707" algn="l" defTabSz="1034826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716" kern="1200">
          <a:solidFill>
            <a:schemeClr val="tx1"/>
          </a:solidFill>
          <a:latin typeface="+mn-lt"/>
          <a:ea typeface="+mn-ea"/>
          <a:cs typeface="+mn-cs"/>
        </a:defRPr>
      </a:lvl2pPr>
      <a:lvl3pPr marL="1293533" indent="-258707" algn="l" defTabSz="1034826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263" kern="1200">
          <a:solidFill>
            <a:schemeClr val="tx1"/>
          </a:solidFill>
          <a:latin typeface="+mn-lt"/>
          <a:ea typeface="+mn-ea"/>
          <a:cs typeface="+mn-cs"/>
        </a:defRPr>
      </a:lvl3pPr>
      <a:lvl4pPr marL="1810946" indent="-258707" algn="l" defTabSz="1034826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37" kern="1200">
          <a:solidFill>
            <a:schemeClr val="tx1"/>
          </a:solidFill>
          <a:latin typeface="+mn-lt"/>
          <a:ea typeface="+mn-ea"/>
          <a:cs typeface="+mn-cs"/>
        </a:defRPr>
      </a:lvl4pPr>
      <a:lvl5pPr marL="2328360" indent="-258707" algn="l" defTabSz="1034826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37" kern="1200">
          <a:solidFill>
            <a:schemeClr val="tx1"/>
          </a:solidFill>
          <a:latin typeface="+mn-lt"/>
          <a:ea typeface="+mn-ea"/>
          <a:cs typeface="+mn-cs"/>
        </a:defRPr>
      </a:lvl5pPr>
      <a:lvl6pPr marL="2845773" indent="-258707" algn="l" defTabSz="1034826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37" kern="1200">
          <a:solidFill>
            <a:schemeClr val="tx1"/>
          </a:solidFill>
          <a:latin typeface="+mn-lt"/>
          <a:ea typeface="+mn-ea"/>
          <a:cs typeface="+mn-cs"/>
        </a:defRPr>
      </a:lvl6pPr>
      <a:lvl7pPr marL="3363186" indent="-258707" algn="l" defTabSz="1034826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37" kern="1200">
          <a:solidFill>
            <a:schemeClr val="tx1"/>
          </a:solidFill>
          <a:latin typeface="+mn-lt"/>
          <a:ea typeface="+mn-ea"/>
          <a:cs typeface="+mn-cs"/>
        </a:defRPr>
      </a:lvl7pPr>
      <a:lvl8pPr marL="3880599" indent="-258707" algn="l" defTabSz="1034826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37" kern="1200">
          <a:solidFill>
            <a:schemeClr val="tx1"/>
          </a:solidFill>
          <a:latin typeface="+mn-lt"/>
          <a:ea typeface="+mn-ea"/>
          <a:cs typeface="+mn-cs"/>
        </a:defRPr>
      </a:lvl8pPr>
      <a:lvl9pPr marL="4398013" indent="-258707" algn="l" defTabSz="1034826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4826" rtl="0" eaLnBrk="1" latinLnBrk="0" hangingPunct="1">
        <a:defRPr sz="2037" kern="1200">
          <a:solidFill>
            <a:schemeClr val="tx1"/>
          </a:solidFill>
          <a:latin typeface="+mn-lt"/>
          <a:ea typeface="+mn-ea"/>
          <a:cs typeface="+mn-cs"/>
        </a:defRPr>
      </a:lvl1pPr>
      <a:lvl2pPr marL="517413" algn="l" defTabSz="1034826" rtl="0" eaLnBrk="1" latinLnBrk="0" hangingPunct="1">
        <a:defRPr sz="2037" kern="1200">
          <a:solidFill>
            <a:schemeClr val="tx1"/>
          </a:solidFill>
          <a:latin typeface="+mn-lt"/>
          <a:ea typeface="+mn-ea"/>
          <a:cs typeface="+mn-cs"/>
        </a:defRPr>
      </a:lvl2pPr>
      <a:lvl3pPr marL="1034826" algn="l" defTabSz="1034826" rtl="0" eaLnBrk="1" latinLnBrk="0" hangingPunct="1">
        <a:defRPr sz="2037" kern="1200">
          <a:solidFill>
            <a:schemeClr val="tx1"/>
          </a:solidFill>
          <a:latin typeface="+mn-lt"/>
          <a:ea typeface="+mn-ea"/>
          <a:cs typeface="+mn-cs"/>
        </a:defRPr>
      </a:lvl3pPr>
      <a:lvl4pPr marL="1552240" algn="l" defTabSz="1034826" rtl="0" eaLnBrk="1" latinLnBrk="0" hangingPunct="1">
        <a:defRPr sz="2037" kern="1200">
          <a:solidFill>
            <a:schemeClr val="tx1"/>
          </a:solidFill>
          <a:latin typeface="+mn-lt"/>
          <a:ea typeface="+mn-ea"/>
          <a:cs typeface="+mn-cs"/>
        </a:defRPr>
      </a:lvl4pPr>
      <a:lvl5pPr marL="2069653" algn="l" defTabSz="1034826" rtl="0" eaLnBrk="1" latinLnBrk="0" hangingPunct="1">
        <a:defRPr sz="2037" kern="1200">
          <a:solidFill>
            <a:schemeClr val="tx1"/>
          </a:solidFill>
          <a:latin typeface="+mn-lt"/>
          <a:ea typeface="+mn-ea"/>
          <a:cs typeface="+mn-cs"/>
        </a:defRPr>
      </a:lvl5pPr>
      <a:lvl6pPr marL="2587066" algn="l" defTabSz="1034826" rtl="0" eaLnBrk="1" latinLnBrk="0" hangingPunct="1">
        <a:defRPr sz="2037" kern="1200">
          <a:solidFill>
            <a:schemeClr val="tx1"/>
          </a:solidFill>
          <a:latin typeface="+mn-lt"/>
          <a:ea typeface="+mn-ea"/>
          <a:cs typeface="+mn-cs"/>
        </a:defRPr>
      </a:lvl6pPr>
      <a:lvl7pPr marL="3104479" algn="l" defTabSz="1034826" rtl="0" eaLnBrk="1" latinLnBrk="0" hangingPunct="1">
        <a:defRPr sz="2037" kern="1200">
          <a:solidFill>
            <a:schemeClr val="tx1"/>
          </a:solidFill>
          <a:latin typeface="+mn-lt"/>
          <a:ea typeface="+mn-ea"/>
          <a:cs typeface="+mn-cs"/>
        </a:defRPr>
      </a:lvl7pPr>
      <a:lvl8pPr marL="3621893" algn="l" defTabSz="1034826" rtl="0" eaLnBrk="1" latinLnBrk="0" hangingPunct="1">
        <a:defRPr sz="2037" kern="1200">
          <a:solidFill>
            <a:schemeClr val="tx1"/>
          </a:solidFill>
          <a:latin typeface="+mn-lt"/>
          <a:ea typeface="+mn-ea"/>
          <a:cs typeface="+mn-cs"/>
        </a:defRPr>
      </a:lvl8pPr>
      <a:lvl9pPr marL="4139306" algn="l" defTabSz="1034826" rtl="0" eaLnBrk="1" latinLnBrk="0" hangingPunct="1">
        <a:defRPr sz="20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0"/>
            <a:ext cx="10972800" cy="7760208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1020" y="310955"/>
            <a:ext cx="10218420" cy="1193007"/>
          </a:xfrm>
        </p:spPr>
        <p:txBody>
          <a:bodyPr>
            <a:noAutofit/>
          </a:bodyPr>
          <a:lstStyle/>
          <a:p>
            <a:pPr algn="ctr"/>
            <a:r>
              <a:rPr lang="pl-PL" sz="5400" b="1" dirty="0" err="1" smtClean="0">
                <a:solidFill>
                  <a:schemeClr val="bg2">
                    <a:lumMod val="50000"/>
                  </a:schemeClr>
                </a:solidFill>
                <a:latin typeface="+mn-lt"/>
                <a:ea typeface="Arimo" panose="020B0604020202020204" pitchFamily="34" charset="0"/>
                <a:cs typeface="Arimo" panose="020B0604020202020204" pitchFamily="34" charset="0"/>
              </a:rPr>
              <a:t>Endostar</a:t>
            </a:r>
            <a:r>
              <a:rPr lang="pl-PL" sz="5400" b="1" dirty="0" smtClean="0">
                <a:solidFill>
                  <a:schemeClr val="bg2">
                    <a:lumMod val="50000"/>
                  </a:schemeClr>
                </a:solidFill>
                <a:latin typeface="+mn-lt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  <a:r>
              <a:rPr lang="pl-PL" sz="5400" b="1" dirty="0" err="1">
                <a:solidFill>
                  <a:schemeClr val="bg2">
                    <a:lumMod val="50000"/>
                  </a:schemeClr>
                </a:solidFill>
                <a:latin typeface="+mn-lt"/>
                <a:ea typeface="Arimo" panose="020B0604020202020204" pitchFamily="34" charset="0"/>
                <a:cs typeface="Arimo" panose="020B0604020202020204" pitchFamily="34" charset="0"/>
              </a:rPr>
              <a:t>Spreader</a:t>
            </a:r>
            <a:r>
              <a:rPr lang="pl-PL" sz="5400" b="1" dirty="0">
                <a:solidFill>
                  <a:schemeClr val="bg2">
                    <a:lumMod val="50000"/>
                  </a:schemeClr>
                </a:solidFill>
                <a:latin typeface="+mn-lt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  <a:r>
              <a:rPr lang="pl-PL" sz="5400" b="1" dirty="0" err="1">
                <a:solidFill>
                  <a:schemeClr val="bg2">
                    <a:lumMod val="50000"/>
                  </a:schemeClr>
                </a:solidFill>
                <a:latin typeface="+mn-lt"/>
                <a:ea typeface="Arimo" panose="020B0604020202020204" pitchFamily="34" charset="0"/>
                <a:cs typeface="Arimo" panose="020B0604020202020204" pitchFamily="34" charset="0"/>
              </a:rPr>
              <a:t>Sonic</a:t>
            </a:r>
            <a:r>
              <a:rPr lang="pl-PL" sz="5400" b="1" dirty="0">
                <a:solidFill>
                  <a:schemeClr val="bg2">
                    <a:lumMod val="50000"/>
                  </a:schemeClr>
                </a:solidFill>
                <a:latin typeface="+mn-lt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  <a:r>
              <a:rPr lang="pl-PL" sz="5400" b="1" dirty="0" err="1" smtClean="0">
                <a:solidFill>
                  <a:schemeClr val="bg2">
                    <a:lumMod val="50000"/>
                  </a:schemeClr>
                </a:solidFill>
                <a:latin typeface="+mn-lt"/>
                <a:ea typeface="Arimo" panose="020B0604020202020204" pitchFamily="34" charset="0"/>
                <a:cs typeface="Arimo" panose="020B0604020202020204" pitchFamily="34" charset="0"/>
              </a:rPr>
              <a:t>Files</a:t>
            </a:r>
            <a:endParaRPr lang="pl-PL" sz="3200" dirty="0">
              <a:solidFill>
                <a:schemeClr val="bg2">
                  <a:lumMod val="50000"/>
                </a:schemeClr>
              </a:solidFill>
              <a:latin typeface="+mn-lt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024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07"/>
    </mc:Choice>
    <mc:Fallback xmlns="">
      <p:transition spd="slow" advTm="750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9"/>
            <a:ext cx="10972800" cy="7761706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>
          <a:xfrm>
            <a:off x="1067503" y="807858"/>
            <a:ext cx="767004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4800" b="1" dirty="0" err="1">
                <a:solidFill>
                  <a:schemeClr val="bg2">
                    <a:lumMod val="50000"/>
                  </a:schemeClr>
                </a:solidFill>
                <a:ea typeface="Arimo" panose="020B0604020202020204" pitchFamily="34" charset="0"/>
                <a:cs typeface="Arimo" panose="020B0604020202020204" pitchFamily="34" charset="0"/>
              </a:rPr>
              <a:t>Endostar</a:t>
            </a:r>
            <a:r>
              <a:rPr lang="pl-PL" sz="4800" b="1" dirty="0">
                <a:solidFill>
                  <a:schemeClr val="bg2">
                    <a:lumMod val="50000"/>
                  </a:schemeClr>
                </a:solidFill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  <a:r>
              <a:rPr lang="pl-PL" sz="4800" b="1" dirty="0" err="1">
                <a:solidFill>
                  <a:schemeClr val="bg2">
                    <a:lumMod val="50000"/>
                  </a:schemeClr>
                </a:solidFill>
                <a:ea typeface="Arimo" panose="020B0604020202020204" pitchFamily="34" charset="0"/>
                <a:cs typeface="Arimo" panose="020B0604020202020204" pitchFamily="34" charset="0"/>
              </a:rPr>
              <a:t>Spreader</a:t>
            </a:r>
            <a:r>
              <a:rPr lang="pl-PL" sz="4800" b="1" dirty="0">
                <a:solidFill>
                  <a:schemeClr val="bg2">
                    <a:lumMod val="50000"/>
                  </a:schemeClr>
                </a:solidFill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  <a:r>
              <a:rPr lang="pl-PL" sz="4800" b="1" dirty="0" err="1">
                <a:solidFill>
                  <a:schemeClr val="bg2">
                    <a:lumMod val="50000"/>
                  </a:schemeClr>
                </a:solidFill>
                <a:ea typeface="Arimo" panose="020B0604020202020204" pitchFamily="34" charset="0"/>
                <a:cs typeface="Arimo" panose="020B0604020202020204" pitchFamily="34" charset="0"/>
              </a:rPr>
              <a:t>Sonic</a:t>
            </a:r>
            <a:r>
              <a:rPr lang="pl-PL" sz="4800" b="1" dirty="0">
                <a:solidFill>
                  <a:schemeClr val="bg2">
                    <a:lumMod val="50000"/>
                  </a:schemeClr>
                </a:solidFill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  <a:r>
              <a:rPr lang="pl-PL" sz="4800" b="1" dirty="0" err="1">
                <a:solidFill>
                  <a:schemeClr val="bg2">
                    <a:lumMod val="50000"/>
                  </a:schemeClr>
                </a:solidFill>
                <a:ea typeface="Arimo" panose="020B0604020202020204" pitchFamily="34" charset="0"/>
                <a:cs typeface="Arimo" panose="020B0604020202020204" pitchFamily="34" charset="0"/>
              </a:rPr>
              <a:t>Files</a:t>
            </a:r>
            <a:endParaRPr lang="pl-PL" sz="4800" dirty="0">
              <a:solidFill>
                <a:schemeClr val="bg2">
                  <a:lumMod val="50000"/>
                </a:schemeClr>
              </a:solidFill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2640254" y="2855415"/>
            <a:ext cx="8057170" cy="3749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Perfect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for irrigation and </a:t>
            </a:r>
            <a:r>
              <a:rPr lang="pl-PL" dirty="0" err="1" smtClean="0">
                <a:solidFill>
                  <a:schemeClr val="bg2">
                    <a:lumMod val="25000"/>
                  </a:schemeClr>
                </a:solidFill>
              </a:rPr>
              <a:t>root</a:t>
            </a: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 canal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disinfection</a:t>
            </a: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U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</a:rPr>
              <a:t>ltrasound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phenomenon leads to an ideal root canal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disinfection</a:t>
            </a: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pl-P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</a:rPr>
              <a:t>Endostar</a:t>
            </a: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dirty="0" err="1" smtClean="0">
                <a:solidFill>
                  <a:schemeClr val="bg2">
                    <a:lumMod val="25000"/>
                  </a:schemeClr>
                </a:solidFill>
              </a:rPr>
              <a:t>Spreader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Sonic Files are made of special stainless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steel</a:t>
            </a: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pl-P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</a:rPr>
              <a:t>Endostar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Spreader</a:t>
            </a: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pl-PL" dirty="0" err="1" smtClean="0">
                <a:solidFill>
                  <a:schemeClr val="bg2">
                    <a:lumMod val="25000"/>
                  </a:schemeClr>
                </a:solidFill>
              </a:rPr>
              <a:t>Sonic</a:t>
            </a: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F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</a:rPr>
              <a:t>iles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Files are available in sizes 25, 30, 35. </a:t>
            </a:r>
            <a:r>
              <a:rPr lang="pl-PL" dirty="0" err="1" smtClean="0">
                <a:solidFill>
                  <a:schemeClr val="bg2">
                    <a:lumMod val="25000"/>
                  </a:schemeClr>
                </a:solidFill>
              </a:rPr>
              <a:t>They</a:t>
            </a: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 a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</a:rPr>
              <a:t>ll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have the same length - 33 mm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pl-PL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l-PL" dirty="0">
              <a:solidFill>
                <a:schemeClr val="bg2">
                  <a:lumMod val="25000"/>
                </a:schemeClr>
              </a:solidFill>
            </a:endParaRPr>
          </a:p>
          <a:p>
            <a:endParaRPr lang="pl-PL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l-P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pl-PL" dirty="0" err="1" smtClean="0">
                <a:solidFill>
                  <a:schemeClr val="bg2">
                    <a:lumMod val="25000"/>
                  </a:schemeClr>
                </a:solidFill>
              </a:rPr>
              <a:t>Endostar</a:t>
            </a: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dirty="0" err="1" smtClean="0">
                <a:solidFill>
                  <a:schemeClr val="bg2">
                    <a:lumMod val="25000"/>
                  </a:schemeClr>
                </a:solidFill>
              </a:rPr>
              <a:t>Spreader</a:t>
            </a: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dirty="0" err="1" smtClean="0">
                <a:solidFill>
                  <a:schemeClr val="bg2">
                    <a:lumMod val="25000"/>
                  </a:schemeClr>
                </a:solidFill>
              </a:rPr>
              <a:t>Sonic</a:t>
            </a: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dirty="0" err="1" smtClean="0">
                <a:solidFill>
                  <a:schemeClr val="bg2">
                    <a:lumMod val="25000"/>
                  </a:schemeClr>
                </a:solidFill>
              </a:rPr>
              <a:t>Files</a:t>
            </a: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dirty="0" err="1" smtClean="0">
                <a:solidFill>
                  <a:schemeClr val="bg2">
                    <a:lumMod val="25000"/>
                  </a:schemeClr>
                </a:solidFill>
              </a:rPr>
              <a:t>are</a:t>
            </a: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 not 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f</a:t>
            </a: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or </a:t>
            </a:r>
            <a:r>
              <a:rPr lang="pl-PL" dirty="0" err="1" smtClean="0">
                <a:solidFill>
                  <a:schemeClr val="bg2">
                    <a:lumMod val="25000"/>
                  </a:schemeClr>
                </a:solidFill>
              </a:rPr>
              <a:t>regular</a:t>
            </a: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dirty="0" err="1" smtClean="0">
                <a:solidFill>
                  <a:schemeClr val="bg2">
                    <a:lumMod val="25000"/>
                  </a:schemeClr>
                </a:solidFill>
              </a:rPr>
              <a:t>root</a:t>
            </a: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 canal </a:t>
            </a:r>
            <a:r>
              <a:rPr lang="pl-PL" dirty="0" err="1" smtClean="0">
                <a:solidFill>
                  <a:schemeClr val="bg2">
                    <a:lumMod val="25000"/>
                  </a:schemeClr>
                </a:solidFill>
              </a:rPr>
              <a:t>treatment</a:t>
            </a: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  <a:p>
            <a:endParaRPr lang="en-US" dirty="0">
              <a:solidFill>
                <a:schemeClr val="bg2">
                  <a:lumMod val="25000"/>
                </a:schemeClr>
              </a:solidFill>
            </a:endParaRPr>
          </a:p>
          <a:p>
            <a:pPr algn="just">
              <a:lnSpc>
                <a:spcPts val="2600"/>
              </a:lnSpc>
              <a:spcAft>
                <a:spcPts val="1200"/>
              </a:spcAft>
            </a:pPr>
            <a:endParaRPr lang="pl-PL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47"/>
          <a:stretch/>
        </p:blipFill>
        <p:spPr>
          <a:xfrm>
            <a:off x="0" y="2260784"/>
            <a:ext cx="3876766" cy="3239719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2684232" y="1957935"/>
            <a:ext cx="6620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94CB6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SONIC FILES FOR ALL ULTRASOUND DEVICES</a:t>
            </a:r>
            <a:endParaRPr lang="pl-PL" sz="2400" b="1" dirty="0">
              <a:solidFill>
                <a:srgbClr val="94CB63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2721928" y="5949657"/>
            <a:ext cx="2984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solidFill>
                  <a:srgbClr val="94CB6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pl-PL" b="1" dirty="0">
              <a:solidFill>
                <a:srgbClr val="94CB6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8154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056"/>
    </mc:Choice>
    <mc:Fallback xmlns="">
      <p:transition spd="slow" advTm="2605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az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9"/>
            <a:ext cx="10972800" cy="7761706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>
          <a:xfrm>
            <a:off x="1159380" y="768175"/>
            <a:ext cx="5664065" cy="89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900"/>
              </a:spcAft>
            </a:pPr>
            <a:r>
              <a:rPr lang="pl-PL" sz="4800" b="1" dirty="0" err="1" smtClean="0">
                <a:solidFill>
                  <a:schemeClr val="bg2">
                    <a:lumMod val="50000"/>
                  </a:schemeClr>
                </a:solidFill>
                <a:ea typeface="Arimo" panose="020B0604020202020204" pitchFamily="34" charset="0"/>
                <a:cs typeface="Arimo" panose="020B0604020202020204" pitchFamily="34" charset="0"/>
              </a:rPr>
              <a:t>Indication</a:t>
            </a:r>
            <a:endParaRPr lang="pl-PL" sz="4800" b="1" dirty="0">
              <a:solidFill>
                <a:schemeClr val="bg2">
                  <a:lumMod val="50000"/>
                </a:schemeClr>
              </a:solidFill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186046" y="2239992"/>
            <a:ext cx="8057170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26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Ultrasound is ineffective in narrow, curved canals 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because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  file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contact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 with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root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 canal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wall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stops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its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effectiveness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Therefore,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use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Endostar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Spreader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Sonic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Files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 in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previously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treated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 and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expanded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canals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marL="285750" indent="-285750">
              <a:lnSpc>
                <a:spcPts val="26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Such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a method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of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root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 canal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treatment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are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particularly preferred in the case of a massive infection of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canals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It allows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to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remove the smear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layer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and open the dentinal tubules.</a:t>
            </a:r>
            <a:endParaRPr lang="pl-PL" dirty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>
              <a:lnSpc>
                <a:spcPts val="26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We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do not recommend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use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of files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with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ultrasound as a reamer, because such action may cause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steps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 and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prevent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its penetration.</a:t>
            </a:r>
            <a:r>
              <a:rPr lang="en-US" dirty="0"/>
              <a:t/>
            </a:r>
            <a:br>
              <a:rPr lang="en-US" dirty="0"/>
            </a:br>
            <a:endParaRPr lang="pl-PL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145" y="1000125"/>
            <a:ext cx="2446437" cy="4888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1999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21514"/>
    </mc:Choice>
    <mc:Fallback xmlns="">
      <p:transition spd="slow" advTm="21514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72800" cy="7761706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4738" y="615157"/>
            <a:ext cx="5500116" cy="1193007"/>
          </a:xfrm>
        </p:spPr>
        <p:txBody>
          <a:bodyPr>
            <a:normAutofit/>
          </a:bodyPr>
          <a:lstStyle/>
          <a:p>
            <a:r>
              <a:rPr lang="pl-PL" sz="4800" b="1" dirty="0" err="1" smtClean="0">
                <a:solidFill>
                  <a:schemeClr val="bg2">
                    <a:lumMod val="50000"/>
                  </a:schemeClr>
                </a:solidFill>
                <a:latin typeface="+mn-lt"/>
                <a:ea typeface="Arimo" panose="020B0604020202020204" pitchFamily="34" charset="0"/>
                <a:cs typeface="Arimo" panose="020B0604020202020204" pitchFamily="34" charset="0"/>
              </a:rPr>
              <a:t>Treatment</a:t>
            </a:r>
            <a:r>
              <a:rPr lang="pl-PL" sz="4800" b="1" dirty="0" smtClean="0">
                <a:solidFill>
                  <a:schemeClr val="bg2">
                    <a:lumMod val="50000"/>
                  </a:schemeClr>
                </a:solidFill>
                <a:latin typeface="+mn-lt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  <a:r>
              <a:rPr lang="pl-PL" sz="4800" b="1" dirty="0" err="1" smtClean="0">
                <a:solidFill>
                  <a:schemeClr val="bg2">
                    <a:lumMod val="50000"/>
                  </a:schemeClr>
                </a:solidFill>
                <a:latin typeface="+mn-lt"/>
                <a:ea typeface="Arimo" panose="020B0604020202020204" pitchFamily="34" charset="0"/>
                <a:cs typeface="Arimo" panose="020B0604020202020204" pitchFamily="34" charset="0"/>
              </a:rPr>
              <a:t>rules</a:t>
            </a:r>
            <a:endParaRPr lang="pl-PL" sz="4800" b="1" dirty="0">
              <a:solidFill>
                <a:schemeClr val="bg2">
                  <a:lumMod val="50000"/>
                </a:schemeClr>
              </a:solidFill>
              <a:latin typeface="+mn-lt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4380" y="1935164"/>
            <a:ext cx="9464040" cy="3854310"/>
          </a:xfrm>
        </p:spPr>
        <p:txBody>
          <a:bodyPr>
            <a:noAutofit/>
          </a:bodyPr>
          <a:lstStyle/>
          <a:p>
            <a:pPr marL="308610" indent="-308610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800" dirty="0" err="1">
                <a:solidFill>
                  <a:schemeClr val="bg2">
                    <a:lumMod val="25000"/>
                  </a:schemeClr>
                </a:solidFill>
              </a:rPr>
              <a:t>Endostar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Spreader Sonic Files are designed for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devices</a:t>
            </a:r>
            <a:r>
              <a:rPr lang="pl-PL" sz="1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sz="1800" dirty="0" err="1">
                <a:solidFill>
                  <a:schemeClr val="bg2">
                    <a:lumMod val="25000"/>
                  </a:schemeClr>
                </a:solidFill>
              </a:rPr>
              <a:t>like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ENDO - CHUCK 90, ENDO - CHUCK 120 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</a:rPr>
              <a:t>°*</a:t>
            </a:r>
            <a:endParaRPr lang="pl-PL" sz="1800" dirty="0">
              <a:solidFill>
                <a:schemeClr val="bg2">
                  <a:lumMod val="25000"/>
                </a:schemeClr>
              </a:solidFill>
            </a:endParaRPr>
          </a:p>
          <a:p>
            <a:pPr marL="308610" indent="-308610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Ultrasonic </a:t>
            </a:r>
            <a:r>
              <a:rPr lang="pl-PL" sz="1800" dirty="0" err="1">
                <a:solidFill>
                  <a:schemeClr val="bg2">
                    <a:lumMod val="25000"/>
                  </a:schemeClr>
                </a:solidFill>
              </a:rPr>
              <a:t>files</a:t>
            </a:r>
            <a:r>
              <a:rPr lang="pl-PL" sz="1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sz="1800" dirty="0" err="1">
                <a:solidFill>
                  <a:schemeClr val="bg2">
                    <a:lumMod val="25000"/>
                  </a:schemeClr>
                </a:solidFill>
              </a:rPr>
              <a:t>should</a:t>
            </a:r>
            <a:r>
              <a:rPr lang="pl-PL" sz="1800" dirty="0">
                <a:solidFill>
                  <a:schemeClr val="bg2">
                    <a:lumMod val="25000"/>
                  </a:schemeClr>
                </a:solidFill>
              </a:rPr>
              <a:t> be </a:t>
            </a:r>
            <a:r>
              <a:rPr lang="pl-PL" sz="1800" dirty="0" err="1">
                <a:solidFill>
                  <a:schemeClr val="bg2">
                    <a:lumMod val="25000"/>
                  </a:schemeClr>
                </a:solidFill>
              </a:rPr>
              <a:t>placed</a:t>
            </a:r>
            <a:r>
              <a:rPr lang="pl-PL" sz="1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sz="1800" dirty="0" err="1">
                <a:solidFill>
                  <a:schemeClr val="bg2">
                    <a:lumMod val="25000"/>
                  </a:schemeClr>
                </a:solidFill>
              </a:rPr>
              <a:t>into</a:t>
            </a:r>
            <a:r>
              <a:rPr lang="pl-PL" sz="1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sz="1800" dirty="0" err="1">
                <a:solidFill>
                  <a:schemeClr val="bg2">
                    <a:lumMod val="25000"/>
                  </a:schemeClr>
                </a:solidFill>
              </a:rPr>
              <a:t>root</a:t>
            </a:r>
            <a:r>
              <a:rPr lang="pl-PL" sz="1800" dirty="0">
                <a:solidFill>
                  <a:schemeClr val="bg2">
                    <a:lumMod val="25000"/>
                  </a:schemeClr>
                </a:solidFill>
              </a:rPr>
              <a:t> canal </a:t>
            </a:r>
            <a:r>
              <a:rPr lang="pl-PL" sz="1800" dirty="0" err="1">
                <a:solidFill>
                  <a:schemeClr val="bg2">
                    <a:lumMod val="25000"/>
                  </a:schemeClr>
                </a:solidFill>
              </a:rPr>
              <a:t>always</a:t>
            </a:r>
            <a:r>
              <a:rPr lang="pl-PL" sz="1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sz="1800" dirty="0">
                <a:solidFill>
                  <a:schemeClr val="bg2">
                    <a:lumMod val="25000"/>
                  </a:schemeClr>
                </a:solidFill>
              </a:rPr>
              <a:t>in </a:t>
            </a:r>
            <a:r>
              <a:rPr lang="pl-PL" sz="1800" dirty="0" err="1">
                <a:solidFill>
                  <a:schemeClr val="bg2">
                    <a:lumMod val="25000"/>
                  </a:schemeClr>
                </a:solidFill>
              </a:rPr>
              <a:t>standby</a:t>
            </a:r>
            <a:r>
              <a:rPr lang="pl-PL" sz="1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sz="1800" dirty="0" err="1">
                <a:solidFill>
                  <a:schemeClr val="bg2">
                    <a:lumMod val="25000"/>
                  </a:schemeClr>
                </a:solidFill>
              </a:rPr>
              <a:t>mode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approx. 2 mm shorter than the working length. Only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then</a:t>
            </a:r>
            <a:r>
              <a:rPr lang="pl-PL" sz="1800" dirty="0">
                <a:solidFill>
                  <a:schemeClr val="bg2">
                    <a:lumMod val="25000"/>
                  </a:schemeClr>
                </a:solidFill>
              </a:rPr>
              <a:t> we </a:t>
            </a:r>
            <a:r>
              <a:rPr lang="pl-PL" sz="1800" dirty="0" err="1">
                <a:solidFill>
                  <a:schemeClr val="bg2">
                    <a:lumMod val="25000"/>
                  </a:schemeClr>
                </a:solidFill>
              </a:rPr>
              <a:t>could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turn on ultrasound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device</a:t>
            </a:r>
            <a:r>
              <a:rPr lang="pl-PL" sz="1800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marL="308610" indent="-308610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It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is recommended to rinse the </a:t>
            </a:r>
            <a:r>
              <a:rPr lang="pl-PL" sz="1800" dirty="0">
                <a:solidFill>
                  <a:schemeClr val="bg2">
                    <a:lumMod val="25000"/>
                  </a:schemeClr>
                </a:solidFill>
              </a:rPr>
              <a:t>canal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with sodium hypochlorite</a:t>
            </a:r>
            <a:endParaRPr lang="pl-PL" sz="1800" dirty="0">
              <a:solidFill>
                <a:schemeClr val="bg2">
                  <a:lumMod val="25000"/>
                </a:schemeClr>
              </a:solidFill>
            </a:endParaRPr>
          </a:p>
          <a:p>
            <a:pPr marL="308610" indent="-308610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It is recommended to use ultrasound </a:t>
            </a:r>
            <a:r>
              <a:rPr lang="pl-PL" sz="1800" dirty="0">
                <a:solidFill>
                  <a:schemeClr val="bg2">
                    <a:lumMod val="25000"/>
                  </a:schemeClr>
                </a:solidFill>
              </a:rPr>
              <a:t> with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minimum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power to </a:t>
            </a:r>
            <a:r>
              <a:rPr lang="pl-PL" sz="1800" dirty="0" err="1">
                <a:solidFill>
                  <a:schemeClr val="bg2">
                    <a:lumMod val="25000"/>
                  </a:schemeClr>
                </a:solidFill>
              </a:rPr>
              <a:t>control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the possibility of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breakage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the </a:t>
            </a:r>
            <a:r>
              <a:rPr lang="pl-PL" sz="1800" dirty="0">
                <a:solidFill>
                  <a:schemeClr val="bg2">
                    <a:lumMod val="25000"/>
                  </a:schemeClr>
                </a:solidFill>
              </a:rPr>
              <a:t>file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in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the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c</a:t>
            </a:r>
            <a:r>
              <a:rPr lang="pl-PL" sz="1800" dirty="0" err="1">
                <a:solidFill>
                  <a:schemeClr val="bg2">
                    <a:lumMod val="25000"/>
                  </a:schemeClr>
                </a:solidFill>
              </a:rPr>
              <a:t>anal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pl-PL" sz="1800" dirty="0">
              <a:solidFill>
                <a:schemeClr val="bg2">
                  <a:lumMod val="25000"/>
                </a:schemeClr>
              </a:solidFill>
            </a:endParaRPr>
          </a:p>
          <a:p>
            <a:pPr marL="308610" indent="-308610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File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in </a:t>
            </a:r>
            <a:r>
              <a:rPr lang="pl-PL" sz="1800" dirty="0">
                <a:solidFill>
                  <a:schemeClr val="bg2">
                    <a:lumMod val="25000"/>
                  </a:schemeClr>
                </a:solidFill>
              </a:rPr>
              <a:t>canal </a:t>
            </a:r>
            <a:r>
              <a:rPr lang="pl-PL" sz="1800" dirty="0" err="1">
                <a:solidFill>
                  <a:schemeClr val="bg2">
                    <a:lumMod val="25000"/>
                  </a:schemeClr>
                </a:solidFill>
              </a:rPr>
              <a:t>should</a:t>
            </a:r>
            <a:r>
              <a:rPr lang="pl-PL" sz="1800" dirty="0">
                <a:solidFill>
                  <a:schemeClr val="bg2">
                    <a:lumMod val="25000"/>
                  </a:schemeClr>
                </a:solidFill>
              </a:rPr>
              <a:t> be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passively move up and down (never by force) not to succumb to </a:t>
            </a:r>
            <a:r>
              <a:rPr lang="pl-PL" sz="1800" dirty="0" err="1">
                <a:solidFill>
                  <a:schemeClr val="bg2">
                    <a:lumMod val="25000"/>
                  </a:schemeClr>
                </a:solidFill>
              </a:rPr>
              <a:t>its</a:t>
            </a:r>
            <a:r>
              <a:rPr lang="pl-PL" sz="1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curvature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or </a:t>
            </a:r>
            <a:r>
              <a:rPr lang="pl-PL" sz="1800" dirty="0" err="1">
                <a:solidFill>
                  <a:schemeClr val="bg2">
                    <a:lumMod val="25000"/>
                  </a:schemeClr>
                </a:solidFill>
              </a:rPr>
              <a:t>stucked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in the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c</a:t>
            </a:r>
            <a:r>
              <a:rPr lang="pl-PL" sz="1800" dirty="0" err="1">
                <a:solidFill>
                  <a:schemeClr val="bg2">
                    <a:lumMod val="25000"/>
                  </a:schemeClr>
                </a:solidFill>
              </a:rPr>
              <a:t>anal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pl-PL" sz="18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18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1800" b="1" dirty="0">
                <a:solidFill>
                  <a:srgbClr val="94CB63"/>
                </a:solidFill>
              </a:rPr>
              <a:t>* Endo-Chuck 180 - not suitable for work using </a:t>
            </a:r>
            <a:r>
              <a:rPr lang="en-US" sz="1800" b="1" dirty="0" err="1">
                <a:solidFill>
                  <a:srgbClr val="94CB63"/>
                </a:solidFill>
              </a:rPr>
              <a:t>Endostar</a:t>
            </a:r>
            <a:r>
              <a:rPr lang="pl-PL" sz="1800" b="1" dirty="0">
                <a:solidFill>
                  <a:srgbClr val="94CB63"/>
                </a:solidFill>
              </a:rPr>
              <a:t> </a:t>
            </a:r>
            <a:r>
              <a:rPr lang="pl-PL" sz="1800" b="1" dirty="0" err="1">
                <a:solidFill>
                  <a:srgbClr val="94CB63"/>
                </a:solidFill>
              </a:rPr>
              <a:t>Spreader</a:t>
            </a:r>
            <a:r>
              <a:rPr lang="en-US" sz="1800" b="1" dirty="0">
                <a:solidFill>
                  <a:srgbClr val="94CB63"/>
                </a:solidFill>
              </a:rPr>
              <a:t> Sonic Files</a:t>
            </a:r>
            <a:r>
              <a:rPr lang="pl-PL" sz="1800" b="1" dirty="0">
                <a:solidFill>
                  <a:srgbClr val="94CB63"/>
                </a:solidFill>
              </a:rPr>
              <a:t>.</a:t>
            </a:r>
          </a:p>
          <a:p>
            <a:pPr marL="342900" indent="-342900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pl-PL" sz="18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pl-PL" sz="1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4705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27094"/>
    </mc:Choice>
    <mc:Fallback xmlns="">
      <p:transition spd="slow" advTm="27094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9"/>
            <a:ext cx="10972800" cy="7761706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>
          <a:xfrm>
            <a:off x="1088062" y="793154"/>
            <a:ext cx="463941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4800" b="1" dirty="0" err="1" smtClean="0">
                <a:solidFill>
                  <a:schemeClr val="bg2">
                    <a:lumMod val="50000"/>
                  </a:schemeClr>
                </a:solidFill>
                <a:ea typeface="Arimo" panose="020B0604020202020204" pitchFamily="34" charset="0"/>
                <a:cs typeface="Arimo" panose="020B0604020202020204" pitchFamily="34" charset="0"/>
              </a:rPr>
              <a:t>Work</a:t>
            </a:r>
            <a:r>
              <a:rPr lang="pl-PL" sz="4800" b="1" dirty="0" smtClean="0">
                <a:solidFill>
                  <a:schemeClr val="bg2">
                    <a:lumMod val="50000"/>
                  </a:schemeClr>
                </a:solidFill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  <a:r>
              <a:rPr lang="pl-PL" sz="4800" b="1" dirty="0" err="1" smtClean="0">
                <a:solidFill>
                  <a:schemeClr val="bg2">
                    <a:lumMod val="50000"/>
                  </a:schemeClr>
                </a:solidFill>
                <a:ea typeface="Arimo" panose="020B0604020202020204" pitchFamily="34" charset="0"/>
                <a:cs typeface="Arimo" panose="020B0604020202020204" pitchFamily="34" charset="0"/>
              </a:rPr>
              <a:t>Instruction</a:t>
            </a:r>
            <a:endParaRPr lang="pl-PL" sz="4800" b="1" dirty="0">
              <a:solidFill>
                <a:schemeClr val="bg2">
                  <a:lumMod val="50000"/>
                </a:schemeClr>
              </a:solidFill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sp>
        <p:nvSpPr>
          <p:cNvPr id="13" name="Prostokąt 12"/>
          <p:cNvSpPr/>
          <p:nvPr/>
        </p:nvSpPr>
        <p:spPr>
          <a:xfrm>
            <a:off x="836265" y="2255296"/>
            <a:ext cx="9648855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8610" indent="-308610">
              <a:lnSpc>
                <a:spcPts val="26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Fill</a:t>
            </a:r>
            <a:r>
              <a:rPr lang="pl-PL" b="1" dirty="0">
                <a:solidFill>
                  <a:schemeClr val="bg2">
                    <a:lumMod val="25000"/>
                  </a:schemeClr>
                </a:solidFill>
              </a:rPr>
              <a:t> the </a:t>
            </a:r>
            <a:r>
              <a:rPr lang="pl-PL" b="1" dirty="0" err="1">
                <a:solidFill>
                  <a:schemeClr val="bg2">
                    <a:lumMod val="25000"/>
                  </a:schemeClr>
                </a:solidFill>
              </a:rPr>
              <a:t>root</a:t>
            </a:r>
            <a:r>
              <a:rPr lang="pl-PL" b="1" dirty="0">
                <a:solidFill>
                  <a:schemeClr val="bg2">
                    <a:lumMod val="25000"/>
                  </a:schemeClr>
                </a:solidFill>
              </a:rPr>
              <a:t> canal with w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ash </a:t>
            </a:r>
            <a:r>
              <a:rPr lang="pl-PL" b="1" dirty="0">
                <a:solidFill>
                  <a:schemeClr val="bg2">
                    <a:lumMod val="25000"/>
                  </a:schemeClr>
                </a:solidFill>
              </a:rPr>
              <a:t>s</a:t>
            </a:r>
            <a:r>
              <a:rPr lang="en-US" b="1" dirty="0" err="1">
                <a:solidFill>
                  <a:schemeClr val="bg2">
                    <a:lumMod val="25000"/>
                  </a:schemeClr>
                </a:solidFill>
              </a:rPr>
              <a:t>olution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- sodium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hypochlorite.</a:t>
            </a:r>
            <a:endParaRPr lang="pl-PL" dirty="0">
              <a:solidFill>
                <a:schemeClr val="bg2">
                  <a:lumMod val="25000"/>
                </a:schemeClr>
              </a:solidFill>
            </a:endParaRPr>
          </a:p>
          <a:p>
            <a:pPr marL="308610" indent="-308610">
              <a:lnSpc>
                <a:spcPts val="26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Enter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the file to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c</a:t>
            </a:r>
            <a:r>
              <a:rPr lang="pl-PL" b="1" dirty="0" err="1">
                <a:solidFill>
                  <a:schemeClr val="bg2">
                    <a:lumMod val="25000"/>
                  </a:schemeClr>
                </a:solidFill>
              </a:rPr>
              <a:t>anal</a:t>
            </a:r>
            <a:r>
              <a:rPr lang="pl-PL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-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2 mm shorter than the working length (leave a small gap, a small space at the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tip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apex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).</a:t>
            </a:r>
            <a:endParaRPr lang="pl-PL" dirty="0">
              <a:solidFill>
                <a:schemeClr val="bg2">
                  <a:lumMod val="25000"/>
                </a:schemeClr>
              </a:solidFill>
            </a:endParaRPr>
          </a:p>
          <a:p>
            <a:pPr marL="308610" indent="-308610">
              <a:lnSpc>
                <a:spcPts val="26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pl-PL" b="1" dirty="0" err="1">
                <a:solidFill>
                  <a:schemeClr val="bg2">
                    <a:lumMod val="25000"/>
                  </a:schemeClr>
                </a:solidFill>
              </a:rPr>
              <a:t>Turn</a:t>
            </a:r>
            <a:r>
              <a:rPr lang="pl-PL" b="1" dirty="0">
                <a:solidFill>
                  <a:schemeClr val="bg2">
                    <a:lumMod val="25000"/>
                  </a:schemeClr>
                </a:solidFill>
              </a:rPr>
              <a:t> on </a:t>
            </a:r>
            <a:r>
              <a:rPr lang="pl-PL" b="1" dirty="0" err="1">
                <a:solidFill>
                  <a:schemeClr val="bg2">
                    <a:lumMod val="25000"/>
                  </a:schemeClr>
                </a:solidFill>
              </a:rPr>
              <a:t>Ultrasound</a:t>
            </a:r>
            <a:r>
              <a:rPr lang="pl-PL" b="1" dirty="0">
                <a:solidFill>
                  <a:schemeClr val="bg2">
                    <a:lumMod val="25000"/>
                  </a:schemeClr>
                </a:solidFill>
              </a:rPr>
              <a:t> Device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pl-PL" dirty="0">
              <a:solidFill>
                <a:schemeClr val="bg2">
                  <a:lumMod val="25000"/>
                </a:schemeClr>
              </a:solidFill>
            </a:endParaRPr>
          </a:p>
          <a:p>
            <a:pPr marL="308610" indent="-308610">
              <a:lnSpc>
                <a:spcPts val="26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Activate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hypochlorite for 20 seconds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, moving 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with a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small amplitude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moves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(1-2 mm) with a file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</a:rPr>
              <a:t>Endostar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Spreader Sonic Files in the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c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anal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Replace the fresh hypochlorite (about 1-2 ml). Reactivate the solution for 20 seconds. Again, replace with a fresh solution. For the third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time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activate hypochlorite for 20 seconds.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</a:rPr>
            </a:br>
            <a:endParaRPr lang="pl-PL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lnSpc>
                <a:spcPts val="2600"/>
              </a:lnSpc>
              <a:spcAft>
                <a:spcPts val="1200"/>
              </a:spcAft>
            </a:pPr>
            <a:endParaRPr lang="pl-PL" dirty="0">
              <a:solidFill>
                <a:schemeClr val="bg2">
                  <a:lumMod val="2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600"/>
              </a:lnSpc>
              <a:spcAft>
                <a:spcPts val="1200"/>
              </a:spcAft>
            </a:pPr>
            <a:endParaRPr lang="pl-PL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lnSpc>
                <a:spcPts val="2600"/>
              </a:lnSpc>
              <a:spcAft>
                <a:spcPts val="1200"/>
              </a:spcAft>
            </a:pPr>
            <a:endParaRPr lang="pl-PL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lnSpc>
                <a:spcPts val="2600"/>
              </a:lnSpc>
              <a:spcAft>
                <a:spcPts val="1200"/>
              </a:spcAft>
            </a:pP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pl-PL" dirty="0">
                <a:solidFill>
                  <a:schemeClr val="bg2">
                    <a:lumMod val="25000"/>
                  </a:schemeClr>
                </a:solidFill>
              </a:rPr>
            </a:br>
            <a:endParaRPr lang="pl-PL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989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782"/>
    </mc:Choice>
    <mc:Fallback xmlns="">
      <p:transition spd="slow" advTm="28782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9"/>
            <a:ext cx="10972800" cy="7761706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31570" y="565927"/>
            <a:ext cx="9464040" cy="1500157"/>
          </a:xfrm>
        </p:spPr>
        <p:txBody>
          <a:bodyPr>
            <a:normAutofit/>
          </a:bodyPr>
          <a:lstStyle/>
          <a:p>
            <a:r>
              <a:rPr lang="pl-PL" sz="48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Action</a:t>
            </a:r>
            <a:endParaRPr lang="pl-PL" sz="4860" b="1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6300" y="2066084"/>
            <a:ext cx="9464040" cy="4924466"/>
          </a:xfrm>
        </p:spPr>
        <p:txBody>
          <a:bodyPr>
            <a:noAutofit/>
          </a:bodyPr>
          <a:lstStyle/>
          <a:p>
            <a:pPr marL="0" indent="0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u="sng" dirty="0" smtClean="0">
                <a:solidFill>
                  <a:schemeClr val="bg2">
                    <a:lumMod val="25000"/>
                  </a:schemeClr>
                </a:solidFill>
              </a:rPr>
              <a:t>In </a:t>
            </a:r>
            <a:r>
              <a:rPr lang="en-US" sz="1800" u="sng" dirty="0">
                <a:solidFill>
                  <a:schemeClr val="bg2">
                    <a:lumMod val="25000"/>
                  </a:schemeClr>
                </a:solidFill>
              </a:rPr>
              <a:t>work </a:t>
            </a:r>
            <a:r>
              <a:rPr lang="pl-PL" sz="1800" u="sng" dirty="0" smtClean="0">
                <a:solidFill>
                  <a:schemeClr val="bg2">
                    <a:lumMod val="25000"/>
                  </a:schemeClr>
                </a:solidFill>
              </a:rPr>
              <a:t>with </a:t>
            </a:r>
            <a:r>
              <a:rPr lang="en-US" sz="1800" u="sng" dirty="0" smtClean="0">
                <a:solidFill>
                  <a:schemeClr val="bg2">
                    <a:lumMod val="25000"/>
                  </a:schemeClr>
                </a:solidFill>
              </a:rPr>
              <a:t>ultrasound </a:t>
            </a:r>
            <a:r>
              <a:rPr lang="pl-PL" sz="1800" u="sng" dirty="0" err="1" smtClean="0">
                <a:solidFill>
                  <a:schemeClr val="bg2">
                    <a:lumMod val="25000"/>
                  </a:schemeClr>
                </a:solidFill>
              </a:rPr>
              <a:t>files</a:t>
            </a:r>
            <a:r>
              <a:rPr lang="pl-PL" sz="1800" u="sng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1800" u="sng" dirty="0" smtClean="0">
                <a:solidFill>
                  <a:schemeClr val="bg2">
                    <a:lumMod val="25000"/>
                  </a:schemeClr>
                </a:solidFill>
              </a:rPr>
              <a:t>following phenomena</a:t>
            </a:r>
            <a:r>
              <a:rPr lang="pl-PL" sz="1800" u="sng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sz="1800" u="sng" dirty="0" err="1" smtClean="0">
                <a:solidFill>
                  <a:schemeClr val="bg2">
                    <a:lumMod val="25000"/>
                  </a:schemeClr>
                </a:solidFill>
              </a:rPr>
              <a:t>are</a:t>
            </a:r>
            <a:r>
              <a:rPr lang="pl-PL" sz="1800" u="sng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sz="1800" u="sng" dirty="0" err="1" smtClean="0">
                <a:solidFill>
                  <a:schemeClr val="bg2">
                    <a:lumMod val="25000"/>
                  </a:schemeClr>
                </a:solidFill>
              </a:rPr>
              <a:t>used</a:t>
            </a:r>
            <a:r>
              <a:rPr lang="pl-PL" sz="1800" u="sng" dirty="0" smtClean="0">
                <a:solidFill>
                  <a:schemeClr val="bg2">
                    <a:lumMod val="25000"/>
                  </a:schemeClr>
                </a:solidFill>
              </a:rPr>
              <a:t> :</a:t>
            </a:r>
            <a:endParaRPr lang="pl-PL" sz="1800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l-PL" sz="1800" dirty="0" smtClean="0">
                <a:solidFill>
                  <a:schemeClr val="bg2">
                    <a:lumMod val="25000"/>
                  </a:schemeClr>
                </a:solidFill>
              </a:rPr>
              <a:t>File 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</a:rPr>
              <a:t>vibrations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cause </a:t>
            </a:r>
            <a:r>
              <a:rPr lang="pl-PL" sz="1800" dirty="0" err="1" smtClean="0">
                <a:solidFill>
                  <a:schemeClr val="bg2">
                    <a:lumMod val="25000"/>
                  </a:schemeClr>
                </a:solidFill>
              </a:rPr>
              <a:t>accurate</a:t>
            </a:r>
            <a:r>
              <a:rPr lang="pl-PL" sz="1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</a:rPr>
              <a:t>cleaning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and 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</a:rPr>
              <a:t>disinfection</a:t>
            </a:r>
            <a:r>
              <a:rPr lang="pl-PL" sz="18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pl-PL" sz="1800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</a:rPr>
              <a:t>Acoustic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turbulence </a:t>
            </a:r>
            <a:r>
              <a:rPr lang="pl-PL" sz="1800" dirty="0" smtClean="0">
                <a:solidFill>
                  <a:schemeClr val="bg2">
                    <a:lumMod val="25000"/>
                  </a:schemeClr>
                </a:solidFill>
              </a:rPr>
              <a:t>of 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</a:rPr>
              <a:t>wash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solution mechanically cleans the 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</a:rPr>
              <a:t>main</a:t>
            </a:r>
            <a:r>
              <a:rPr lang="pl-PL" sz="1800" dirty="0" smtClean="0">
                <a:solidFill>
                  <a:schemeClr val="bg2">
                    <a:lumMod val="25000"/>
                  </a:schemeClr>
                </a:solidFill>
              </a:rPr>
              <a:t> and </a:t>
            </a:r>
            <a:r>
              <a:rPr lang="pl-PL" sz="1800" dirty="0" err="1" smtClean="0">
                <a:solidFill>
                  <a:schemeClr val="bg2">
                    <a:lumMod val="25000"/>
                  </a:schemeClr>
                </a:solidFill>
              </a:rPr>
              <a:t>side</a:t>
            </a:r>
            <a:r>
              <a:rPr lang="pl-PL" sz="1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sz="1800" dirty="0" err="1" smtClean="0">
                <a:solidFill>
                  <a:schemeClr val="bg2">
                    <a:lumMod val="25000"/>
                  </a:schemeClr>
                </a:solidFill>
              </a:rPr>
              <a:t>canals</a:t>
            </a:r>
            <a:r>
              <a:rPr lang="pl-PL" sz="18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pl-PL" sz="1800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</a:rPr>
              <a:t>Cavitation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causes the formation of gas bubbles in the fluid, which exhibit bactericidal and accelerate the hydrolysis of the 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</a:rPr>
              <a:t>pulp.</a:t>
            </a:r>
            <a:endParaRPr lang="pl-PL" sz="1800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</a:rPr>
              <a:t>The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sonic energy causes the temperature of the fluid in the 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</a:rPr>
              <a:t>c</a:t>
            </a:r>
            <a:r>
              <a:rPr lang="pl-PL" sz="1800" dirty="0" err="1" smtClean="0">
                <a:solidFill>
                  <a:schemeClr val="bg2">
                    <a:lumMod val="25000"/>
                  </a:schemeClr>
                </a:solidFill>
              </a:rPr>
              <a:t>anal</a:t>
            </a:r>
            <a:r>
              <a:rPr lang="pl-PL" sz="1800" dirty="0" smtClean="0">
                <a:solidFill>
                  <a:schemeClr val="bg2">
                    <a:lumMod val="25000"/>
                  </a:schemeClr>
                </a:solidFill>
              </a:rPr>
              <a:t>,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increasing its lytic and 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</a:rPr>
              <a:t>bactericidal</a:t>
            </a:r>
            <a:r>
              <a:rPr lang="pl-PL" sz="1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sz="1800" dirty="0" err="1" smtClean="0">
                <a:solidFill>
                  <a:schemeClr val="bg2">
                    <a:lumMod val="25000"/>
                  </a:schemeClr>
                </a:solidFill>
              </a:rPr>
              <a:t>action</a:t>
            </a:r>
            <a:r>
              <a:rPr lang="pl-PL" sz="18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pl-PL" sz="1800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  <a:spcAft>
                <a:spcPts val="1200"/>
              </a:spcAft>
            </a:pPr>
            <a:endParaRPr lang="pl-PL" sz="1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15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068"/>
    </mc:Choice>
    <mc:Fallback xmlns="">
      <p:transition spd="slow" advTm="27068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9"/>
            <a:ext cx="10972800" cy="7761706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4738" y="524804"/>
            <a:ext cx="9464040" cy="1500157"/>
          </a:xfrm>
        </p:spPr>
        <p:txBody>
          <a:bodyPr/>
          <a:lstStyle/>
          <a:p>
            <a:r>
              <a:rPr lang="pl-PL" sz="4800" b="1" dirty="0" err="1" smtClean="0">
                <a:solidFill>
                  <a:schemeClr val="bg2">
                    <a:lumMod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Offer</a:t>
            </a:r>
            <a:endParaRPr lang="pl-PL" sz="4800" b="1" dirty="0">
              <a:solidFill>
                <a:schemeClr val="bg2">
                  <a:lumMod val="50000"/>
                </a:schemeClr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201738" y="3812933"/>
            <a:ext cx="5219700" cy="2160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296" tIns="41148" rIns="82296" bIns="4114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</a:rPr>
              <a:t>ESSF002533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</a:rPr>
              <a:t> – </a:t>
            </a:r>
            <a:r>
              <a:rPr lang="pl-PL" sz="1400" dirty="0" err="1">
                <a:solidFill>
                  <a:schemeClr val="bg2">
                    <a:lumMod val="25000"/>
                  </a:schemeClr>
                </a:solidFill>
              </a:rPr>
              <a:t>Endostar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25000"/>
                  </a:schemeClr>
                </a:solidFill>
              </a:rPr>
              <a:t>Spreader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25000"/>
                  </a:schemeClr>
                </a:solidFill>
              </a:rPr>
              <a:t>Sonic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25000"/>
                  </a:schemeClr>
                </a:solidFill>
              </a:rPr>
              <a:t>Files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pl-PL" sz="1400" dirty="0" err="1" smtClean="0">
                <a:solidFill>
                  <a:schemeClr val="bg2">
                    <a:lumMod val="25000"/>
                  </a:schemeClr>
                </a:solidFill>
              </a:rPr>
              <a:t>size</a:t>
            </a:r>
            <a:r>
              <a:rPr lang="pl-PL" sz="1400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</a:rPr>
              <a:t>25, 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</a:rPr>
              <a:t>6 </a:t>
            </a:r>
            <a:r>
              <a:rPr lang="pl-PL" sz="1400" dirty="0" err="1" smtClean="0">
                <a:solidFill>
                  <a:schemeClr val="bg2">
                    <a:lumMod val="25000"/>
                  </a:schemeClr>
                </a:solidFill>
              </a:rPr>
              <a:t>items</a:t>
            </a:r>
            <a:endParaRPr lang="pl-PL" sz="14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</a:rPr>
              <a:t>ESSF003033 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</a:rPr>
              <a:t>– </a:t>
            </a:r>
            <a:r>
              <a:rPr lang="pl-PL" sz="1400" dirty="0" err="1">
                <a:solidFill>
                  <a:schemeClr val="bg2">
                    <a:lumMod val="25000"/>
                  </a:schemeClr>
                </a:solidFill>
              </a:rPr>
              <a:t>Endostar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25000"/>
                  </a:schemeClr>
                </a:solidFill>
              </a:rPr>
              <a:t>Spreader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25000"/>
                  </a:schemeClr>
                </a:solidFill>
              </a:rPr>
              <a:t>Sonic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25000"/>
                  </a:schemeClr>
                </a:solidFill>
              </a:rPr>
              <a:t>Files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pl-PL" sz="1400" dirty="0" err="1" smtClean="0">
                <a:solidFill>
                  <a:schemeClr val="bg2">
                    <a:lumMod val="25000"/>
                  </a:schemeClr>
                </a:solidFill>
              </a:rPr>
              <a:t>size</a:t>
            </a:r>
            <a:r>
              <a:rPr lang="pl-PL" sz="1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</a:rPr>
              <a:t>30, 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</a:rPr>
              <a:t>6 </a:t>
            </a:r>
            <a:r>
              <a:rPr lang="pl-PL" sz="1400" dirty="0" err="1" smtClean="0">
                <a:solidFill>
                  <a:schemeClr val="bg2">
                    <a:lumMod val="25000"/>
                  </a:schemeClr>
                </a:solidFill>
              </a:rPr>
              <a:t>items</a:t>
            </a:r>
            <a:endParaRPr lang="pl-PL" sz="14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</a:rPr>
              <a:t>ESSF003533 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</a:rPr>
              <a:t>– </a:t>
            </a:r>
            <a:r>
              <a:rPr lang="pl-PL" sz="1400" dirty="0" err="1">
                <a:solidFill>
                  <a:schemeClr val="bg2">
                    <a:lumMod val="25000"/>
                  </a:schemeClr>
                </a:solidFill>
              </a:rPr>
              <a:t>Endostar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25000"/>
                  </a:schemeClr>
                </a:solidFill>
              </a:rPr>
              <a:t>Spreader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25000"/>
                  </a:schemeClr>
                </a:solidFill>
              </a:rPr>
              <a:t>Sonic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25000"/>
                  </a:schemeClr>
                </a:solidFill>
              </a:rPr>
              <a:t>Files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pl-PL" sz="1400" dirty="0" err="1" smtClean="0">
                <a:solidFill>
                  <a:schemeClr val="bg2">
                    <a:lumMod val="25000"/>
                  </a:schemeClr>
                </a:solidFill>
              </a:rPr>
              <a:t>size</a:t>
            </a:r>
            <a:r>
              <a:rPr lang="pl-PL" sz="1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</a:rPr>
              <a:t>35, 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</a:rPr>
              <a:t>6 </a:t>
            </a:r>
            <a:r>
              <a:rPr lang="pl-PL" sz="1400" dirty="0" err="1" smtClean="0">
                <a:solidFill>
                  <a:schemeClr val="bg2">
                    <a:lumMod val="25000"/>
                  </a:schemeClr>
                </a:solidFill>
              </a:rPr>
              <a:t>items</a:t>
            </a:r>
            <a:endParaRPr lang="pl-PL" sz="14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-PL" sz="1400" dirty="0">
                <a:solidFill>
                  <a:schemeClr val="bg2">
                    <a:lumMod val="25000"/>
                  </a:schemeClr>
                </a:solidFill>
              </a:rPr>
              <a:t>ESSF253533 – </a:t>
            </a:r>
            <a:r>
              <a:rPr lang="pl-PL" sz="1400" dirty="0" err="1">
                <a:solidFill>
                  <a:schemeClr val="bg2">
                    <a:lumMod val="25000"/>
                  </a:schemeClr>
                </a:solidFill>
              </a:rPr>
              <a:t>Endostar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25000"/>
                  </a:schemeClr>
                </a:solidFill>
              </a:rPr>
              <a:t>Spreader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25000"/>
                  </a:schemeClr>
                </a:solidFill>
              </a:rPr>
              <a:t>Sonic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bg2">
                    <a:lumMod val="25000"/>
                  </a:schemeClr>
                </a:solidFill>
              </a:rPr>
              <a:t>Files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pl-PL" sz="1400" dirty="0" err="1" smtClean="0">
                <a:solidFill>
                  <a:schemeClr val="bg2">
                    <a:lumMod val="25000"/>
                  </a:schemeClr>
                </a:solidFill>
              </a:rPr>
              <a:t>size</a:t>
            </a:r>
            <a:r>
              <a:rPr lang="pl-PL" sz="1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</a:rPr>
              <a:t>25-35, 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</a:rPr>
              <a:t>6 </a:t>
            </a:r>
            <a:r>
              <a:rPr lang="pl-PL" sz="1400" dirty="0" err="1" smtClean="0">
                <a:solidFill>
                  <a:schemeClr val="bg2">
                    <a:lumMod val="25000"/>
                  </a:schemeClr>
                </a:solidFill>
              </a:rPr>
              <a:t>items</a:t>
            </a:r>
            <a:r>
              <a:rPr lang="pl-PL" sz="1400" dirty="0" smtClean="0">
                <a:solidFill>
                  <a:schemeClr val="bg2">
                    <a:lumMod val="25000"/>
                  </a:schemeClr>
                </a:solidFill>
              </a:rPr>
              <a:t> / 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</a:rPr>
              <a:t>2 </a:t>
            </a:r>
            <a:r>
              <a:rPr lang="pl-PL" sz="1400" dirty="0" err="1">
                <a:solidFill>
                  <a:schemeClr val="bg2">
                    <a:lumMod val="25000"/>
                  </a:schemeClr>
                </a:solidFill>
              </a:rPr>
              <a:t>items</a:t>
            </a:r>
            <a:r>
              <a:rPr lang="pl-PL" sz="1400" dirty="0">
                <a:solidFill>
                  <a:schemeClr val="bg2">
                    <a:lumMod val="25000"/>
                  </a:schemeClr>
                </a:solidFill>
              </a:rPr>
              <a:t> o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</a:rPr>
              <a:t>f each size</a:t>
            </a:r>
            <a:endParaRPr lang="pl-PL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47"/>
          <a:stretch/>
        </p:blipFill>
        <p:spPr>
          <a:xfrm>
            <a:off x="6421438" y="3004770"/>
            <a:ext cx="4502753" cy="3762841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1201738" y="2278447"/>
            <a:ext cx="7591742" cy="1426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600"/>
              </a:lnSpc>
              <a:spcAft>
                <a:spcPts val="1200"/>
              </a:spcAft>
            </a:pP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Endostar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Spreader Sonic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Files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are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available in packs of 6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items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of the same size: 25, 30, 35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Also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available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as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assotred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package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They are packed 2 </a:t>
            </a:r>
            <a:r>
              <a:rPr lang="pl-PL" dirty="0" err="1">
                <a:solidFill>
                  <a:schemeClr val="bg2">
                    <a:lumMod val="25000"/>
                  </a:schemeClr>
                </a:solidFill>
              </a:rPr>
              <a:t>items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</a:rPr>
              <a:t> o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f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each size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.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</a:rPr>
            </a:br>
            <a:endParaRPr lang="pl-PL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777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94"/>
    </mc:Choice>
    <mc:Fallback xmlns="">
      <p:transition spd="slow" advTm="16194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9"/>
            <a:ext cx="10972800" cy="7761706"/>
          </a:xfrm>
          <a:prstGeom prst="rect">
            <a:avLst/>
          </a:prstGeom>
        </p:spPr>
      </p:pic>
      <p:sp>
        <p:nvSpPr>
          <p:cNvPr id="5" name="Tytuł 1"/>
          <p:cNvSpPr txBox="1">
            <a:spLocks/>
          </p:cNvSpPr>
          <p:nvPr/>
        </p:nvSpPr>
        <p:spPr>
          <a:xfrm>
            <a:off x="377190" y="878227"/>
            <a:ext cx="10218420" cy="11930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03482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7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5400" b="1" dirty="0" err="1" smtClean="0">
                <a:solidFill>
                  <a:schemeClr val="bg2">
                    <a:lumMod val="50000"/>
                  </a:schemeClr>
                </a:solidFill>
                <a:latin typeface="+mn-lt"/>
                <a:ea typeface="Arimo" panose="020B0604020202020204" pitchFamily="34" charset="0"/>
                <a:cs typeface="Arimo" panose="020B0604020202020204" pitchFamily="34" charset="0"/>
              </a:rPr>
              <a:t>Endostar</a:t>
            </a:r>
            <a:r>
              <a:rPr lang="pl-PL" sz="5400" b="1" dirty="0" smtClean="0">
                <a:solidFill>
                  <a:schemeClr val="bg2">
                    <a:lumMod val="50000"/>
                  </a:schemeClr>
                </a:solidFill>
                <a:latin typeface="+mn-lt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  <a:r>
              <a:rPr lang="pl-PL" sz="5400" b="1" dirty="0" err="1" smtClean="0">
                <a:solidFill>
                  <a:schemeClr val="bg2">
                    <a:lumMod val="50000"/>
                  </a:schemeClr>
                </a:solidFill>
                <a:latin typeface="+mn-lt"/>
                <a:ea typeface="Arimo" panose="020B0604020202020204" pitchFamily="34" charset="0"/>
                <a:cs typeface="Arimo" panose="020B0604020202020204" pitchFamily="34" charset="0"/>
              </a:rPr>
              <a:t>Spreader</a:t>
            </a:r>
            <a:r>
              <a:rPr lang="pl-PL" sz="5400" b="1" dirty="0" smtClean="0">
                <a:solidFill>
                  <a:schemeClr val="bg2">
                    <a:lumMod val="50000"/>
                  </a:schemeClr>
                </a:solidFill>
                <a:latin typeface="+mn-lt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  <a:r>
              <a:rPr lang="pl-PL" sz="5400" b="1" dirty="0" err="1" smtClean="0">
                <a:solidFill>
                  <a:schemeClr val="bg2">
                    <a:lumMod val="50000"/>
                  </a:schemeClr>
                </a:solidFill>
                <a:latin typeface="+mn-lt"/>
                <a:ea typeface="Arimo" panose="020B0604020202020204" pitchFamily="34" charset="0"/>
                <a:cs typeface="Arimo" panose="020B0604020202020204" pitchFamily="34" charset="0"/>
              </a:rPr>
              <a:t>Sonic</a:t>
            </a:r>
            <a:r>
              <a:rPr lang="pl-PL" sz="5400" b="1" dirty="0" smtClean="0">
                <a:solidFill>
                  <a:schemeClr val="bg2">
                    <a:lumMod val="50000"/>
                  </a:schemeClr>
                </a:solidFill>
                <a:latin typeface="+mn-lt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  <a:r>
              <a:rPr lang="pl-PL" sz="5400" b="1" dirty="0" err="1" smtClean="0">
                <a:solidFill>
                  <a:schemeClr val="bg2">
                    <a:lumMod val="50000"/>
                  </a:schemeClr>
                </a:solidFill>
                <a:latin typeface="+mn-lt"/>
                <a:ea typeface="Arimo" panose="020B0604020202020204" pitchFamily="34" charset="0"/>
                <a:cs typeface="Arimo" panose="020B0604020202020204" pitchFamily="34" charset="0"/>
              </a:rPr>
              <a:t>Files</a:t>
            </a:r>
            <a:endParaRPr lang="pl-PL" sz="5400" dirty="0">
              <a:solidFill>
                <a:schemeClr val="bg2">
                  <a:lumMod val="50000"/>
                </a:schemeClr>
              </a:solidFill>
              <a:latin typeface="+mn-lt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1080238" y="3639652"/>
            <a:ext cx="43370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4400" b="1" dirty="0" smtClean="0">
                <a:solidFill>
                  <a:srgbClr val="94CB63"/>
                </a:solidFill>
              </a:rPr>
              <a:t>www.endostar.eu</a:t>
            </a:r>
            <a:endParaRPr lang="pl-PL" sz="4400" b="1" dirty="0">
              <a:solidFill>
                <a:srgbClr val="94CB63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47"/>
          <a:stretch/>
        </p:blipFill>
        <p:spPr>
          <a:xfrm>
            <a:off x="5417323" y="1858142"/>
            <a:ext cx="5624057" cy="4699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278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92"/>
    </mc:Choice>
    <mc:Fallback xmlns="">
      <p:transition spd="slow" advTm="11192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otyw pakietu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Motyw pakietu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</TotalTime>
  <Words>573</Words>
  <Application>Microsoft Office PowerPoint</Application>
  <PresentationFormat>Niestandardowy</PresentationFormat>
  <Paragraphs>47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5" baseType="lpstr">
      <vt:lpstr>Arial</vt:lpstr>
      <vt:lpstr>Arimo</vt:lpstr>
      <vt:lpstr>Calibri</vt:lpstr>
      <vt:lpstr>Calibri Light</vt:lpstr>
      <vt:lpstr>Times New Roman</vt:lpstr>
      <vt:lpstr>Wingdings</vt:lpstr>
      <vt:lpstr>Motyw pakietu Office</vt:lpstr>
      <vt:lpstr>Endostar Spreader Sonic Files</vt:lpstr>
      <vt:lpstr>Prezentacja programu PowerPoint</vt:lpstr>
      <vt:lpstr>Prezentacja programu PowerPoint</vt:lpstr>
      <vt:lpstr>Treatment rules</vt:lpstr>
      <vt:lpstr>Prezentacja programu PowerPoint</vt:lpstr>
      <vt:lpstr>Action</vt:lpstr>
      <vt:lpstr>Offer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Barbara Niedźwiedzka</dc:creator>
  <cp:lastModifiedBy>Ewa Jaszczyk</cp:lastModifiedBy>
  <cp:revision>56</cp:revision>
  <dcterms:created xsi:type="dcterms:W3CDTF">2015-12-30T09:40:24Z</dcterms:created>
  <dcterms:modified xsi:type="dcterms:W3CDTF">2016-02-04T12:48:56Z</dcterms:modified>
</cp:coreProperties>
</file>